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7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6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02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2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0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9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3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5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9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2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67619" y="834685"/>
            <a:ext cx="9898969" cy="4947138"/>
            <a:chOff x="1631852" y="862820"/>
            <a:chExt cx="9898969" cy="4947138"/>
          </a:xfrm>
          <a:blipFill>
            <a:blip r:embed="rId2"/>
            <a:stretch>
              <a:fillRect l="-9000" t="-20000"/>
            </a:stretch>
          </a:blipFill>
        </p:grpSpPr>
        <p:sp>
          <p:nvSpPr>
            <p:cNvPr id="11" name="Isosceles Triangle 10"/>
            <p:cNvSpPr/>
            <p:nvPr/>
          </p:nvSpPr>
          <p:spPr>
            <a:xfrm>
              <a:off x="1631852" y="1814733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3259015" y="862820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6569613" y="862820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4942450" y="1814733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8253048" y="1814733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59988" y="2208628"/>
            <a:ext cx="9406600" cy="1350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60807" y="2883877"/>
            <a:ext cx="8623496" cy="923330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PREZENTACIYA TEMASI</a:t>
            </a:r>
            <a:endParaRPr lang="en-US" sz="5400" b="1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68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2875" y="2574387"/>
            <a:ext cx="10761784" cy="19389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DIQQATLARIŃIZ </a:t>
            </a:r>
            <a:r>
              <a:rPr lang="en-US" sz="6000" spc="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USHIN RAXMET!</a:t>
            </a:r>
          </a:p>
        </p:txBody>
      </p:sp>
    </p:spTree>
    <p:extLst>
      <p:ext uri="{BB962C8B-B14F-4D97-AF65-F5344CB8AC3E}">
        <p14:creationId xmlns:p14="http://schemas.microsoft.com/office/powerpoint/2010/main" val="18131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3881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09292" y="2644726"/>
            <a:ext cx="436098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1-BÓLIM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42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/>
          <p:cNvSpPr/>
          <p:nvPr/>
        </p:nvSpPr>
        <p:spPr>
          <a:xfrm>
            <a:off x="0" y="0"/>
            <a:ext cx="12192000" cy="1026942"/>
          </a:xfrm>
          <a:prstGeom prst="flowChartProces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21305" y="159528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 </a:t>
            </a:r>
            <a:r>
              <a:rPr lang="en-US" sz="40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1026942"/>
            <a:ext cx="11000932" cy="5732584"/>
            <a:chOff x="112544" y="1125416"/>
            <a:chExt cx="11000932" cy="5732584"/>
          </a:xfrm>
          <a:solidFill>
            <a:schemeClr val="tx1">
              <a:lumMod val="85000"/>
              <a:lumOff val="15000"/>
              <a:alpha val="85000"/>
            </a:schemeClr>
          </a:solidFill>
        </p:grpSpPr>
        <p:sp>
          <p:nvSpPr>
            <p:cNvPr id="4" name="Diagonal Stripe 3"/>
            <p:cNvSpPr/>
            <p:nvPr/>
          </p:nvSpPr>
          <p:spPr>
            <a:xfrm>
              <a:off x="112544" y="1125416"/>
              <a:ext cx="3432517" cy="3692769"/>
            </a:xfrm>
            <a:prstGeom prst="diagStripe">
              <a:avLst>
                <a:gd name="adj" fmla="val 541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1252026" y="2018714"/>
              <a:ext cx="9861450" cy="4839286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 rot="18762871">
            <a:off x="-618527" y="2265732"/>
            <a:ext cx="3866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4659" y="2845352"/>
            <a:ext cx="9390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33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/>
          <p:cNvSpPr/>
          <p:nvPr/>
        </p:nvSpPr>
        <p:spPr>
          <a:xfrm flipH="1">
            <a:off x="1153550" y="914399"/>
            <a:ext cx="10818056" cy="5669279"/>
          </a:xfrm>
          <a:prstGeom prst="snip1Rect">
            <a:avLst>
              <a:gd name="adj" fmla="val 28752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21305" y="0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BÍRZAT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9742" y="2732810"/>
            <a:ext cx="9390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1305" y="1636542"/>
            <a:ext cx="3812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94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/>
          <p:cNvSpPr/>
          <p:nvPr/>
        </p:nvSpPr>
        <p:spPr>
          <a:xfrm>
            <a:off x="436097" y="1181686"/>
            <a:ext cx="11303391" cy="541606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36097" y="253219"/>
            <a:ext cx="11303391" cy="1800662"/>
            <a:chOff x="436097" y="253219"/>
            <a:chExt cx="11303391" cy="1800662"/>
          </a:xfrm>
          <a:solidFill>
            <a:schemeClr val="tx1">
              <a:lumMod val="85000"/>
              <a:lumOff val="15000"/>
              <a:alpha val="82000"/>
            </a:schemeClr>
          </a:solidFill>
        </p:grpSpPr>
        <p:sp>
          <p:nvSpPr>
            <p:cNvPr id="5" name="Flowchart: Manual Input 4"/>
            <p:cNvSpPr/>
            <p:nvPr/>
          </p:nvSpPr>
          <p:spPr>
            <a:xfrm rot="10800000">
              <a:off x="436097" y="368586"/>
              <a:ext cx="3812346" cy="1685295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3221500" y="253219"/>
              <a:ext cx="8517988" cy="1561513"/>
            </a:xfrm>
            <a:custGeom>
              <a:avLst/>
              <a:gdLst>
                <a:gd name="connsiteX0" fmla="*/ 14068 w 7526215"/>
                <a:gd name="connsiteY0" fmla="*/ 126609 h 1491175"/>
                <a:gd name="connsiteX1" fmla="*/ 7512148 w 7526215"/>
                <a:gd name="connsiteY1" fmla="*/ 0 h 1491175"/>
                <a:gd name="connsiteX2" fmla="*/ 7526215 w 7526215"/>
                <a:gd name="connsiteY2" fmla="*/ 675249 h 1491175"/>
                <a:gd name="connsiteX3" fmla="*/ 0 w 7526215"/>
                <a:gd name="connsiteY3" fmla="*/ 1491175 h 1491175"/>
                <a:gd name="connsiteX4" fmla="*/ 14068 w 7526215"/>
                <a:gd name="connsiteY4" fmla="*/ 126609 h 14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6215" h="1491175">
                  <a:moveTo>
                    <a:pt x="14068" y="126609"/>
                  </a:moveTo>
                  <a:lnTo>
                    <a:pt x="7512148" y="0"/>
                  </a:lnTo>
                  <a:lnTo>
                    <a:pt x="7526215" y="675249"/>
                  </a:lnTo>
                  <a:lnTo>
                    <a:pt x="0" y="1491175"/>
                  </a:lnTo>
                  <a:lnTo>
                    <a:pt x="14068" y="1266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2542" y="680032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 </a:t>
            </a:r>
            <a:r>
              <a:rPr lang="en-US" sz="40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809" y="2865375"/>
            <a:ext cx="9390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82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09292" y="2644726"/>
            <a:ext cx="436098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-BÓLIM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4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Input 4"/>
          <p:cNvSpPr/>
          <p:nvPr/>
        </p:nvSpPr>
        <p:spPr>
          <a:xfrm rot="10800000" flipH="1">
            <a:off x="6119446" y="661179"/>
            <a:ext cx="5725550" cy="189913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000 h 10000"/>
              <a:gd name="connsiteX0" fmla="*/ 0 w 10000"/>
              <a:gd name="connsiteY0" fmla="*/ 481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81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81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81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/>
          <p:cNvSpPr/>
          <p:nvPr/>
        </p:nvSpPr>
        <p:spPr>
          <a:xfrm>
            <a:off x="675249" y="1814732"/>
            <a:ext cx="11169747" cy="4740813"/>
          </a:xfrm>
          <a:custGeom>
            <a:avLst/>
            <a:gdLst>
              <a:gd name="connsiteX0" fmla="*/ 0 w 10705514"/>
              <a:gd name="connsiteY0" fmla="*/ 0 h 4740813"/>
              <a:gd name="connsiteX1" fmla="*/ 8335108 w 10705514"/>
              <a:gd name="connsiteY1" fmla="*/ 0 h 4740813"/>
              <a:gd name="connsiteX2" fmla="*/ 10705514 w 10705514"/>
              <a:gd name="connsiteY2" fmla="*/ 2370407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8335108 w 10705514"/>
              <a:gd name="connsiteY1" fmla="*/ 0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6295293 w 10705514"/>
              <a:gd name="connsiteY1" fmla="*/ 42203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5465299 w 10705514"/>
              <a:gd name="connsiteY1" fmla="*/ 28135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5222604 w 10705514"/>
              <a:gd name="connsiteY1" fmla="*/ 28135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05514" h="4740813">
                <a:moveTo>
                  <a:pt x="0" y="0"/>
                </a:moveTo>
                <a:lnTo>
                  <a:pt x="5222604" y="28135"/>
                </a:lnTo>
                <a:lnTo>
                  <a:pt x="10677379" y="921435"/>
                </a:lnTo>
                <a:lnTo>
                  <a:pt x="10705514" y="4740813"/>
                </a:lnTo>
                <a:lnTo>
                  <a:pt x="0" y="474081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4301" y="884013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 </a:t>
            </a:r>
            <a:r>
              <a:rPr lang="en-US" sz="40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39742" y="2732810"/>
            <a:ext cx="9390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20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8548" y="3295518"/>
            <a:ext cx="9390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latin typeface="Bahnschrift Light" panose="020B0502040204020203" pitchFamily="34" charset="0"/>
            </a:endParaRPr>
          </a:p>
          <a:p>
            <a:endParaRPr lang="en-US" sz="3200" spc="300" dirty="0">
              <a:latin typeface="Bahnschrift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5532" y="982487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BÍRZAT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4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57" y="2025748"/>
            <a:ext cx="11549575" cy="45016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14868" y="661182"/>
            <a:ext cx="5387926" cy="1195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74301" y="884013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 </a:t>
            </a:r>
            <a:r>
              <a:rPr lang="en-US" sz="40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BÍRZAT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4154" y="3253315"/>
            <a:ext cx="9390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32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45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100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Yu Gothic Light</vt:lpstr>
      <vt:lpstr>Arial</vt:lpstr>
      <vt:lpstr>Bahnschrift Light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Ilkham Yakubov</dc:creator>
  <cp:lastModifiedBy>Ilkham Yakubov</cp:lastModifiedBy>
  <cp:revision>14</cp:revision>
  <dcterms:created xsi:type="dcterms:W3CDTF">2020-09-04T06:31:00Z</dcterms:created>
  <dcterms:modified xsi:type="dcterms:W3CDTF">2020-09-06T08:33:42Z</dcterms:modified>
</cp:coreProperties>
</file>